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7" r:id="rId10"/>
    <p:sldId id="266" r:id="rId11"/>
    <p:sldId id="26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4688"/>
  </p:normalViewPr>
  <p:slideViewPr>
    <p:cSldViewPr snapToGrid="0" snapToObjects="1">
      <p:cViewPr varScale="1">
        <p:scale>
          <a:sx n="85" d="100"/>
          <a:sy n="85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2D13-B240-FD4C-8F20-F56887E6F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D0AA9-3F47-3F4C-B2F0-FC44A88B0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6105-9F70-E141-81FF-15265871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DC41-F964-C54A-BD1F-6AB5DE68B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EA661-3DDB-A047-8E38-EF76C37F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1B3A-0F17-1944-BCA8-B90C506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85E6D-11D7-1543-B565-5FB73FE72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399AC-8C72-8A45-B9C9-8C20F29B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3356D-CBF7-9D43-BC7A-8AD161CA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31AC7-9FB8-3C49-A2DD-B8FC3457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ED6B8C-1816-EC4E-BF84-FD1C4DF6B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3F790-36F4-4644-B77A-2061A5318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554A7-C646-5740-B482-DA85EE1C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D8609-FF3E-9D4C-9D7B-B9018333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F91CD-4EBE-3C48-9D5C-00AE84D85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8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0801-C0A4-7047-A7E0-B653FDD6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CF866-C882-9C4B-B646-12DAABE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D9949-5151-B740-85FD-6D5A8E2F9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611E-2750-BD48-AB17-7B17A4A6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DFFBB-14AC-E94E-9D11-FEDD8220A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2F8E-0F01-B147-BA49-5C6C4E38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ED703-9BE0-3943-85FC-AAAF2D932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394E1-76A0-814E-B41F-7D8429F5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D0AF1-3273-4E4A-BF87-846949E2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54926-93FB-8E43-AEF2-F353F64B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8F3-B2B0-3A41-81B9-0372E18D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16B4D-A095-C04D-866C-615435031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4C8ED-83E3-A044-BFE5-714FDA992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FB4AE-2B3F-1043-9A37-036209A4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07C0A-4048-EC4F-8FEC-E32475B6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F2202-BAB2-5E4E-A6ED-1D09CAF4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D578-EDA0-B14D-A923-8B020500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FED3E-7DA3-6045-AF7E-292D5E9B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BD272-0C4C-EE4C-A989-9D902CADF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D66CA-D1B6-5A4C-B7E4-0A7F380D4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58742-23BA-9C4B-AE0F-35B6DF687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AFC7C-3961-8F4B-AB9E-AB5A7103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D73D4-BC6B-9C46-A5F4-17F35F1B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6846A-8F70-C845-9EB3-2759AE6C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A785-8C7E-D242-87BB-FF000402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7ED3B-0C2A-BA4D-9491-22A1FEC0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47530-BEDB-704F-9A86-7454FDB47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58713-78C9-274E-8553-64F793C3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9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7AE1-A72E-2245-8CB7-CA7E3CCF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E799B-5EAC-D94E-BAE4-E001EE463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F1488-DD64-754A-A5DB-5D45464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5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F42-068D-B244-AB99-19047B93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BCC4-B2C2-474C-BF5E-DABC86430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13E5-C188-F04F-9172-C0AFFD0D6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6AA9A-EE5C-8A4B-AC44-D0162442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62F7A-45E9-3A48-9D8A-B18F7647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2C5D-EF62-7645-9C51-077150F0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D2C83-8859-9748-A8B5-F1672E89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A93C6-A6A9-6744-AFE1-A45AB65BD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89AA0-A2EC-AF47-8E8B-3135BD4B8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C08E3-54C0-314D-BFED-07A7D415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76F51-78D4-F243-86F9-A38D56B3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69B87-B6ED-584E-9D66-45D7B4226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3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DF483-C075-2640-B512-5B449E1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CE364-F422-2C44-BEFE-39C30FE64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A76FC-3DB1-4649-BF7E-064579B5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7CF9B-8072-4846-8116-3B97719BFDAE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AA067-9E86-A84F-BEA7-A9CB312FD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8ED34-B68E-D24D-A74D-BE6A23025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87545-6ED4-874C-91AF-F2FB2ABF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94D8-C224-644B-9C8D-20E4AF1AC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197" y="3897444"/>
            <a:ext cx="9313888" cy="213086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dirty="0"/>
              <a:t>Scrapping phone specifications and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D857D-EC2B-AE4B-9E56-5E0185B2A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7" y="1349115"/>
            <a:ext cx="4224939" cy="2553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28813-CB47-A043-9301-01D9AA67DFEE}"/>
              </a:ext>
            </a:extLst>
          </p:cNvPr>
          <p:cNvSpPr txBox="1"/>
          <p:nvPr/>
        </p:nvSpPr>
        <p:spPr>
          <a:xfrm>
            <a:off x="1224197" y="6135505"/>
            <a:ext cx="224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BARIKI G ELILAKI</a:t>
            </a:r>
          </a:p>
        </p:txBody>
      </p:sp>
    </p:spTree>
    <p:extLst>
      <p:ext uri="{BB962C8B-B14F-4D97-AF65-F5344CB8AC3E}">
        <p14:creationId xmlns:p14="http://schemas.microsoft.com/office/powerpoint/2010/main" val="420108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E0CC-FE15-564D-A8A7-7482418E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DISPLAY SIZE VS VIEWS VS LIKES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8937-5042-5043-AF68-4270DC86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370" y="1795645"/>
            <a:ext cx="4736892" cy="4393578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Scatter shows relationship between smartphone display size, views and likes, data shows mostly people view description of less smartphone with screen size between </a:t>
            </a:r>
            <a:r>
              <a:rPr lang="en-US" dirty="0">
                <a:solidFill>
                  <a:srgbClr val="FF0000"/>
                </a:solidFill>
              </a:rPr>
              <a:t>6.0 inch to 6.5x inch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05388-E616-754A-83A1-E7B67171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9" y="1690687"/>
            <a:ext cx="6374701" cy="44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5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EAFA1-8996-FB42-AC44-432EBCEB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166" y="1980784"/>
            <a:ext cx="5366081" cy="316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2038-8D77-9B4C-B10D-17B854E7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73" y="3153297"/>
            <a:ext cx="5789742" cy="864068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7482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2976-E138-6047-A991-D63845C4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BFDC0-83DB-EC49-901C-AF48F6BF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1188"/>
            <a:ext cx="10734207" cy="34523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My career aspirations in data science is to develop various software to help people to make better business decision.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this Web Scraping project, I choose to scrape and analyze specifications reviews of trending smartphones from </a:t>
            </a:r>
            <a:r>
              <a:rPr lang="en-US" dirty="0" err="1">
                <a:solidFill>
                  <a:srgbClr val="C00000"/>
                </a:solidFill>
              </a:rPr>
              <a:t>www.gsmarena.com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046735-4826-E540-9B1F-E98F7127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4791999"/>
            <a:ext cx="38608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3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DBC1-8A64-0540-BA45-7641C71E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0C7-D1B0-7047-8E98-5D18D05CE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6143" y="1690688"/>
            <a:ext cx="5477657" cy="40640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dirty="0"/>
              <a:t>When people are looking for phone to buy they are comparing specifications and brand of the phone to decide, however some prefer the reviews of earlier phone owners.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5DF3F-576D-CC41-AB85-42AD69127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86" y="1914772"/>
            <a:ext cx="4081293" cy="40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0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D319-3F69-B745-8534-16F20472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</a:t>
            </a:r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0C22-F33C-4C40-907D-39BB614D1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70269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most view smartphones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10</a:t>
            </a:r>
            <a:r>
              <a:rPr lang="en-US" dirty="0"/>
              <a:t> most liked smartphones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6x</a:t>
            </a:r>
            <a:r>
              <a:rPr lang="en-US" dirty="0"/>
              <a:t> related phones of each one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Drop phone with incomplete data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FF0000"/>
                </a:solidFill>
              </a:rPr>
              <a:t>78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696D7-2B11-274D-9D3E-8EBF310B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6785"/>
            <a:ext cx="4333408" cy="238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5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E9C6-8A87-A04F-9CA3-141DBFAE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TRENDING SMARTPHONE 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12433-7113-944C-A7C7-363A7F95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4257" y="1690688"/>
            <a:ext cx="4218482" cy="349588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As data shows, the current trending smartphone brand is </a:t>
            </a:r>
            <a:r>
              <a:rPr lang="en-US" dirty="0">
                <a:solidFill>
                  <a:srgbClr val="FF0000"/>
                </a:solidFill>
              </a:rPr>
              <a:t>Xiaomi</a:t>
            </a:r>
            <a:r>
              <a:rPr lang="en-US" dirty="0"/>
              <a:t> which has </a:t>
            </a:r>
            <a:r>
              <a:rPr lang="en-US" dirty="0">
                <a:solidFill>
                  <a:srgbClr val="FF0000"/>
                </a:solidFill>
              </a:rPr>
              <a:t>22</a:t>
            </a:r>
            <a:r>
              <a:rPr lang="en-US" dirty="0"/>
              <a:t> smartphones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BFE5F-BF48-A840-AEE4-2C757C45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59" y="1540208"/>
            <a:ext cx="6276195" cy="49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9057-7ACB-B74F-A140-86B729053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REVIEWIED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A69CB-71F1-304D-A0C8-A4AB1A115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796" y="1702478"/>
            <a:ext cx="3588895" cy="34417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From those </a:t>
            </a:r>
            <a:r>
              <a:rPr lang="en-US" dirty="0">
                <a:solidFill>
                  <a:srgbClr val="C00000"/>
                </a:solidFill>
              </a:rPr>
              <a:t>78</a:t>
            </a:r>
            <a:r>
              <a:rPr lang="en-US" dirty="0"/>
              <a:t> phones, only </a:t>
            </a:r>
            <a:r>
              <a:rPr lang="en-US" dirty="0">
                <a:solidFill>
                  <a:srgbClr val="C00000"/>
                </a:solidFill>
              </a:rPr>
              <a:t>29</a:t>
            </a:r>
            <a:r>
              <a:rPr lang="en-US" dirty="0"/>
              <a:t> phones have total number of </a:t>
            </a:r>
            <a:r>
              <a:rPr lang="en-US" dirty="0">
                <a:solidFill>
                  <a:srgbClr val="C00000"/>
                </a:solidFill>
              </a:rPr>
              <a:t>10,255</a:t>
            </a:r>
            <a:r>
              <a:rPr lang="en-US" dirty="0"/>
              <a:t> reviews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66954-F059-5541-ABFC-919D1C24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9088"/>
            <a:ext cx="6464295" cy="485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9E0B-812D-A347-B574-334815D5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WIDELY USED SMARTPHONE 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E1CF3-1B2C-A84F-A7E7-6107350B2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170" y="1825625"/>
            <a:ext cx="3993630" cy="400554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As, data shows it looks the mostly used smartphone processor is </a:t>
            </a:r>
            <a:r>
              <a:rPr lang="en-US" dirty="0">
                <a:solidFill>
                  <a:srgbClr val="C00000"/>
                </a:solidFill>
              </a:rPr>
              <a:t>Snapdragon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F79BC-17FD-844C-846F-222DBED9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28257" cy="45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E0CC-FE15-564D-A8A7-7482418E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SMARTPHONE PRICE VS VIEWS VS LIKES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8937-5042-5043-AF68-4270DC86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370" y="1795645"/>
            <a:ext cx="4736892" cy="439357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Scatter shows relationship between smartphone prices, views and likes, data shows mostly people view description of less smartphone with price less than </a:t>
            </a:r>
            <a:r>
              <a:rPr lang="en-US" dirty="0">
                <a:solidFill>
                  <a:srgbClr val="C00000"/>
                </a:solidFill>
              </a:rPr>
              <a:t>600 USD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E599C-0018-2441-80AC-A7713E9E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74" y="1795645"/>
            <a:ext cx="6246793" cy="43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5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E0CC-FE15-564D-A8A7-7482418E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PROCESSOR MAKER VS SMARTPHONE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8937-5042-5043-AF68-4270DC868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003" y="1840615"/>
            <a:ext cx="3738797" cy="258148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dirty="0"/>
              <a:t>Relationship between processor maker and price of the smartphone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B7DCC-C754-FC4B-BD4F-54BFAF8E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8878"/>
            <a:ext cx="5877469" cy="472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{62489929-072B-7E44-A11F-31FA985CD69F}tf10001069</Template>
  <TotalTime>2138</TotalTime>
  <Words>243</Words>
  <Application>Microsoft Macintosh PowerPoint</Application>
  <PresentationFormat>Widescreen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Scrapping phone specifications and reviews</vt:lpstr>
      <vt:lpstr>INTRODUCTION</vt:lpstr>
      <vt:lpstr>WHY THIS PROJECT</vt:lpstr>
      <vt:lpstr>SAMPLING DATA</vt:lpstr>
      <vt:lpstr>TRENDING SMARTPHONE BRAND</vt:lpstr>
      <vt:lpstr>USER REVIEWIED PHONES</vt:lpstr>
      <vt:lpstr>WIDELY USED SMARTPHONE PROCESSOR</vt:lpstr>
      <vt:lpstr>SMARTPHONE PRICE VS VIEWS VS LIKES</vt:lpstr>
      <vt:lpstr>PROCESSOR MAKER VS SMARTPHONE PRICE</vt:lpstr>
      <vt:lpstr>DISPLAY SIZE VS VIEWS VS LIKES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Scrapping Phone specs and revuews</dc:title>
  <dc:creator>Microsoft Office User</dc:creator>
  <cp:lastModifiedBy>Microsoft Office User</cp:lastModifiedBy>
  <cp:revision>99</cp:revision>
  <dcterms:created xsi:type="dcterms:W3CDTF">2019-10-14T23:24:49Z</dcterms:created>
  <dcterms:modified xsi:type="dcterms:W3CDTF">2019-10-16T13:26:05Z</dcterms:modified>
</cp:coreProperties>
</file>